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sldIdLst>
    <p:sldId id="256" r:id="rId5"/>
    <p:sldId id="263" r:id="rId6"/>
    <p:sldId id="257" r:id="rId7"/>
    <p:sldId id="258" r:id="rId8"/>
    <p:sldId id="259" r:id="rId9"/>
    <p:sldId id="260" r:id="rId10"/>
    <p:sldId id="26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D29A98-656A-4F86-BA31-967315874865}" v="1" dt="2020-08-24T11:13:53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7A20C-3F8B-4CB5-87CD-C370F8AB2544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8741-ECE1-4C03-84C6-031311CC35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350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05F0-FD13-492C-AD35-D301C9C9AFA4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20870-5E08-4678-9BC3-7C1BE0E41F9C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0AABD-8B16-4506-9D63-514929C3DFFC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B45-D20B-4682-B281-81A7501E788E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1D952-D51C-4489-AE91-050D5442D3FD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128-0F0C-4B80-B57D-40023631D9E1}" type="datetime1">
              <a:rPr lang="nl-NL" smtClean="0"/>
              <a:t>24-8-2020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27CB-87A3-41A9-B7D2-004A3B81440E}" type="datetime1">
              <a:rPr lang="nl-NL" smtClean="0"/>
              <a:t>24-8-2020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AD42-AC15-4DE6-9456-6E73CCCC8C93}" type="datetime1">
              <a:rPr lang="nl-NL" smtClean="0"/>
              <a:t>24-8-2020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2271F-B08F-431A-9C49-C4A03270A82E}" type="datetime1">
              <a:rPr lang="nl-NL" smtClean="0"/>
              <a:t>24-8-2020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18BE0-0F65-4CF5-93BA-1038B08EADDD}" type="datetime1">
              <a:rPr lang="nl-NL" smtClean="0"/>
              <a:t>24-8-2020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07353-DA1A-406E-8044-4D9B44457365}" type="datetime1">
              <a:rPr lang="nl-NL" smtClean="0"/>
              <a:t>24-8-2020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C39F6A2-7453-494F-996E-56788103803B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nl-NL"/>
              <a:t>zender en ontvanger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060605-C54A-45D8-80BD-ED6BC6337911}" type="datetime1">
              <a:rPr lang="nl-NL" smtClean="0"/>
              <a:t>24-8-2020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244080"/>
          </a:xfrm>
        </p:spPr>
        <p:txBody>
          <a:bodyPr/>
          <a:lstStyle/>
          <a:p>
            <a:r>
              <a:rPr lang="nl-NL" sz="4000" dirty="0"/>
              <a:t>Factoren die het communicatie proces </a:t>
            </a:r>
            <a:r>
              <a:rPr lang="nl-NL" sz="4000"/>
              <a:t>beïnvloeden H 1 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200" b="1" dirty="0"/>
              <a:t>Het communicatieproces</a:t>
            </a:r>
          </a:p>
        </p:txBody>
      </p:sp>
    </p:spTree>
    <p:extLst>
      <p:ext uri="{BB962C8B-B14F-4D97-AF65-F5344CB8AC3E}">
        <p14:creationId xmlns:p14="http://schemas.microsoft.com/office/powerpoint/2010/main" val="204051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94441-788B-46EF-9ECC-6091E6C83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Contextuele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728A93-FD45-4C0E-BE9F-D9E5FE94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Plaats&lt; lawaai?</a:t>
            </a:r>
          </a:p>
          <a:p>
            <a:r>
              <a:rPr lang="nl-NL" sz="2800" dirty="0"/>
              <a:t>Anderen die evt. kunnen meeluisteren</a:t>
            </a:r>
          </a:p>
          <a:p>
            <a:r>
              <a:rPr lang="nl-NL" sz="2800" dirty="0"/>
              <a:t>Tijdsdruk: iemand heeft weinig tijd</a:t>
            </a:r>
          </a:p>
          <a:p>
            <a:r>
              <a:rPr lang="nl-NL" sz="2800" dirty="0"/>
              <a:t>Pregnantie ( </a:t>
            </a:r>
            <a:r>
              <a:rPr lang="nl-NL" sz="2800" dirty="0" err="1"/>
              <a:t>blz</a:t>
            </a:r>
            <a:r>
              <a:rPr lang="nl-NL" sz="2800" dirty="0"/>
              <a:t> 8 boek!), sommige dingen trekken erg de aandacht.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0AA958-44A9-4832-97B6-4E3A51B5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7B45-D20B-4682-B281-81A7501E788E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C91F04-DE4E-4423-B464-3DC12F1C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29764D-30D9-48F8-B046-C3395FBE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77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Invloed van de zender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Zender</a:t>
            </a:r>
            <a:r>
              <a:rPr lang="nl-NL" dirty="0"/>
              <a:t>:</a:t>
            </a:r>
          </a:p>
          <a:p>
            <a:r>
              <a:rPr lang="nl-NL" sz="2800" dirty="0"/>
              <a:t>Houdt informatie achter </a:t>
            </a:r>
          </a:p>
          <a:p>
            <a:r>
              <a:rPr lang="nl-NL" sz="2800" dirty="0"/>
              <a:t>Drukt zich onduidelijk uit, vaag, spreekt binnensmonds…,begrijpt/spreekt de taal niet </a:t>
            </a:r>
          </a:p>
          <a:p>
            <a:r>
              <a:rPr lang="nl-NL" sz="2800" dirty="0"/>
              <a:t>Is erg met zichzelf bezig </a:t>
            </a:r>
          </a:p>
          <a:p>
            <a:r>
              <a:rPr lang="nl-NL" sz="2800" dirty="0"/>
              <a:t>Zender houdt geen rekening met angst/ zorgen/ situatie van de ontvanger</a:t>
            </a:r>
          </a:p>
          <a:p>
            <a:r>
              <a:rPr lang="nl-NL" sz="2800" dirty="0"/>
              <a:t>Non verbale gedrag en verbale stemmen niet overeen: Er is sprake van incongruentie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B1D4-2320-4E14-971C-71948BD60EAE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34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Invloed bij de ontvanger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Kennis en ervaring </a:t>
            </a:r>
          </a:p>
          <a:p>
            <a:r>
              <a:rPr lang="nl-NL" sz="2800" dirty="0"/>
              <a:t> Verschil in: karakter, normen, waarden, cultuur levenservaringen.</a:t>
            </a:r>
          </a:p>
          <a:p>
            <a:r>
              <a:rPr lang="nl-NL" sz="2800" dirty="0"/>
              <a:t> Je achtergrond, ideeën , gevoelens, aandacht</a:t>
            </a:r>
          </a:p>
          <a:p>
            <a:pPr marL="114300" indent="0">
              <a:buNone/>
            </a:pPr>
            <a:endParaRPr lang="nl-NL" sz="2800" dirty="0"/>
          </a:p>
          <a:p>
            <a:r>
              <a:rPr lang="nl-NL" sz="2800" dirty="0"/>
              <a:t>Motivatie, humeur, gezondheid ( fysiek, psychisch) </a:t>
            </a:r>
          </a:p>
          <a:p>
            <a:r>
              <a:rPr lang="nl-NL" sz="2800" dirty="0"/>
              <a:t>Interne ruis: waarneming worden door eigen ervaringen gekleurd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E928D-69CD-4391-BA65-0B796B8F2BF3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24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/>
              <a:t>Interpretatiefouten; 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Uitgaan van onvolledige/selectieve  informatie: </a:t>
            </a:r>
          </a:p>
          <a:p>
            <a:r>
              <a:rPr lang="nl-NL" sz="2800" dirty="0"/>
              <a:t>Te  snel begrijpen reageren of impulsief </a:t>
            </a:r>
            <a:r>
              <a:rPr lang="nl-NL" sz="2800" dirty="0" err="1"/>
              <a:t>reagern</a:t>
            </a:r>
            <a:endParaRPr lang="nl-NL" sz="2800" dirty="0"/>
          </a:p>
          <a:p>
            <a:r>
              <a:rPr lang="nl-NL" sz="2800" dirty="0"/>
              <a:t>Vooroordelen: oordelen voor het kan/mag</a:t>
            </a:r>
          </a:p>
          <a:p>
            <a:r>
              <a:rPr lang="nl-NL" sz="2800" dirty="0"/>
              <a:t>Generaliseren: oordeel over iemand omdat je een keer iets hebt meegemaakt met hem, haar.</a:t>
            </a:r>
          </a:p>
          <a:p>
            <a:r>
              <a:rPr lang="nl-NL" sz="2800" dirty="0"/>
              <a:t>  HALO effect</a:t>
            </a:r>
          </a:p>
          <a:p>
            <a:r>
              <a:rPr lang="nl-NL" sz="2800" dirty="0"/>
              <a:t>Identificatie, projectie </a:t>
            </a:r>
          </a:p>
          <a:p>
            <a:r>
              <a:rPr lang="nl-NL" sz="2800" dirty="0"/>
              <a:t>Persoonlijke norm</a:t>
            </a:r>
          </a:p>
          <a:p>
            <a:endParaRPr lang="nl-NL" sz="2800" dirty="0"/>
          </a:p>
          <a:p>
            <a:endParaRPr lang="nl-NL" sz="28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6519-3363-4CAD-93CF-8C34E2444873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167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B6FD"/>
              </a:buClr>
            </a:pPr>
            <a:r>
              <a:rPr lang="nl-NL" sz="2800" dirty="0">
                <a:solidFill>
                  <a:prstClr val="black"/>
                </a:solidFill>
              </a:rPr>
              <a:t>Emotionele betrokkenheid: positiever beeld over een bekende / familielid</a:t>
            </a:r>
          </a:p>
          <a:p>
            <a:pPr lvl="0">
              <a:buClr>
                <a:srgbClr val="31B6FD"/>
              </a:buClr>
            </a:pPr>
            <a:r>
              <a:rPr lang="nl-NL" sz="2800" dirty="0">
                <a:solidFill>
                  <a:prstClr val="black"/>
                </a:solidFill>
              </a:rPr>
              <a:t>Stereotypering : dat zal wel een Oost-Groninger zijn..</a:t>
            </a:r>
          </a:p>
          <a:p>
            <a:pPr lvl="0">
              <a:buClr>
                <a:srgbClr val="31B6FD"/>
              </a:buClr>
            </a:pPr>
            <a:r>
              <a:rPr lang="nl-NL" sz="2800" dirty="0">
                <a:solidFill>
                  <a:prstClr val="black"/>
                </a:solidFill>
              </a:rPr>
              <a:t>Gevoelens en emoties : je eigen dingen vertroebelen je waarneming</a:t>
            </a:r>
          </a:p>
          <a:p>
            <a:pPr lvl="0">
              <a:buClr>
                <a:srgbClr val="31B6FD"/>
              </a:buClr>
            </a:pPr>
            <a:r>
              <a:rPr lang="nl-NL" sz="2800" dirty="0">
                <a:solidFill>
                  <a:prstClr val="black"/>
                </a:solidFill>
              </a:rPr>
              <a:t>Verdringing: mens wil iets niet weten/horen, m.n. bij ziekten)verdringen van de boodschap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31E-ADCB-44EC-824D-3383904AD502}" type="datetime1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zender en ontvanger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1886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8F59-82C9-4AA2-BB8A-6EB3A682F350}" type="datetime1">
              <a:rPr lang="nl-NL" smtClean="0"/>
              <a:t>24-8-2020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zender en ontvanger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F6A2-7453-494F-996E-56788103803B}" type="slidenum">
              <a:rPr lang="nl-NL" smtClean="0"/>
              <a:t>7</a:t>
            </a:fld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00808"/>
            <a:ext cx="340111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04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1" ma:contentTypeDescription="Een nieuw document maken." ma:contentTypeScope="" ma:versionID="36ea9322a2903c061b84f086924d03b0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c85284e37d8f8bde578094af82b587c4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414EE-30FD-4E69-BAB6-9165F795FE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9CA016-762C-4823-9A08-6BE10A66E6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76101E-C9CA-4B81-9D25-6F5DF1F8A205}">
  <ds:schemaRefs>
    <ds:schemaRef ds:uri="http://purl.org/dc/elements/1.1/"/>
    <ds:schemaRef ds:uri="http://schemas.microsoft.com/office/2006/documentManagement/types"/>
    <ds:schemaRef ds:uri="http://www.w3.org/XML/1998/namespace"/>
    <ds:schemaRef ds:uri="0bfbde32-856c-4dfd-bc38-4322d606c322"/>
    <ds:schemaRef ds:uri="http://purl.org/dc/dcmitype/"/>
    <ds:schemaRef ds:uri="169eb86d-0fb8-4364-bb17-d27f6b2029d0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</TotalTime>
  <Words>277</Words>
  <Application>Microsoft Office PowerPoint</Application>
  <PresentationFormat>Diavoorstelling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Aangrenzend</vt:lpstr>
      <vt:lpstr>Factoren die het communicatie proces beïnvloeden H 1 </vt:lpstr>
      <vt:lpstr>Contextuele factoren</vt:lpstr>
      <vt:lpstr>Invloed van de zender</vt:lpstr>
      <vt:lpstr>Invloed bij de ontvanger</vt:lpstr>
      <vt:lpstr>Interpretatiefouten; :</vt:lpstr>
      <vt:lpstr>vervolg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Invloed van zender en ontvanger op de communicatie</dc:title>
  <dc:creator>Hoogeveen,K.A.G.</dc:creator>
  <cp:lastModifiedBy>Nienke Hoogeveen</cp:lastModifiedBy>
  <cp:revision>10</cp:revision>
  <dcterms:created xsi:type="dcterms:W3CDTF">2015-09-14T12:46:54Z</dcterms:created>
  <dcterms:modified xsi:type="dcterms:W3CDTF">2020-08-24T11:27:23Z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